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58C"/>
    <a:srgbClr val="4CC1EC"/>
    <a:srgbClr val="F98F9A"/>
    <a:srgbClr val="EB7C87"/>
    <a:srgbClr val="EF3757"/>
    <a:srgbClr val="FF77BE"/>
    <a:srgbClr val="EC70AC"/>
    <a:srgbClr val="19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2"/>
    <p:restoredTop sz="94643"/>
  </p:normalViewPr>
  <p:slideViewPr>
    <p:cSldViewPr snapToGrid="0" snapToObjects="1">
      <p:cViewPr>
        <p:scale>
          <a:sx n="95" d="100"/>
          <a:sy n="95" d="100"/>
        </p:scale>
        <p:origin x="102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002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4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915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263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984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69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213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482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2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31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022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3CC22-DAD5-F54D-A54E-37296425192E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071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153"/>
            <a:ext cx="12192000" cy="7852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28" y="2186402"/>
            <a:ext cx="3243943" cy="10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7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2479382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5686" y="32657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F</a:t>
            </a:r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unctional Map</a:t>
            </a:r>
            <a:endParaRPr kumimoji="1" lang="en-US" altLang="zh-TW" dirty="0" smtClean="0">
              <a:solidFill>
                <a:schemeClr val="bg1">
                  <a:lumMod val="50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0" y="1623877"/>
            <a:ext cx="11456894" cy="31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1959429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2" y="1251857"/>
            <a:ext cx="2320648" cy="46046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686" y="32657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Main Page</a:t>
            </a:r>
            <a:endParaRPr kumimoji="1" lang="en-US" altLang="zh-TW" dirty="0" smtClean="0">
              <a:solidFill>
                <a:schemeClr val="bg1">
                  <a:lumMod val="50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1543" y="604313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Browse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16" y="1251857"/>
            <a:ext cx="2320648" cy="460465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480363" y="6043134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Shopping Cart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30" y="1251858"/>
            <a:ext cx="2320647" cy="460465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530346" y="6043135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My Pinkoi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226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1959429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91" y="667121"/>
            <a:ext cx="2709396" cy="537601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686" y="326571"/>
            <a:ext cx="338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Wireframe</a:t>
            </a:r>
            <a:endParaRPr kumimoji="1" lang="en-US" altLang="zh-TW" dirty="0" smtClean="0">
              <a:solidFill>
                <a:schemeClr val="bg1">
                  <a:lumMod val="50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48734" y="348362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Browse Page</a:t>
            </a:r>
            <a:endParaRPr lang="zh-TW" altLang="en-US" b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3311925" y="1322605"/>
            <a:ext cx="119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搜尋</a:t>
            </a:r>
            <a:r>
              <a:rPr kumimoji="1" lang="en-US" altLang="zh-TW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 </a:t>
            </a:r>
            <a:r>
              <a:rPr kumimoji="1" lang="en-US" altLang="zh-TW" dirty="0" err="1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btn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83657" y="1582247"/>
            <a:ext cx="203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橫向滾動分類選單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20" name="直線箭頭接點 19"/>
          <p:cNvCxnSpPr>
            <a:stCxn id="18" idx="3"/>
            <a:endCxn id="73" idx="1"/>
          </p:cNvCxnSpPr>
          <p:nvPr/>
        </p:nvCxnSpPr>
        <p:spPr>
          <a:xfrm>
            <a:off x="3119130" y="1766913"/>
            <a:ext cx="1896624" cy="0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484243" y="1802359"/>
            <a:ext cx="102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篩選</a:t>
            </a:r>
            <a:r>
              <a:rPr kumimoji="1" lang="en-US" altLang="zh-TW" dirty="0" err="1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btn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26" name="直線箭頭接點 25"/>
          <p:cNvCxnSpPr>
            <a:stCxn id="25" idx="3"/>
          </p:cNvCxnSpPr>
          <p:nvPr/>
        </p:nvCxnSpPr>
        <p:spPr>
          <a:xfrm flipV="1">
            <a:off x="4507678" y="1987024"/>
            <a:ext cx="612962" cy="1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689412" y="2317837"/>
            <a:ext cx="18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下拉式</a:t>
            </a:r>
            <a:r>
              <a:rPr kumimoji="1" lang="zh-TW" altLang="en-US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分類選單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983955" y="1772613"/>
            <a:ext cx="347265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切換顯示</a:t>
            </a:r>
            <a:r>
              <a:rPr kumimoji="1" lang="en-US" altLang="zh-TW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 </a:t>
            </a:r>
            <a:r>
              <a:rPr kumimoji="1" lang="en-US" altLang="zh-TW" dirty="0" err="1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btn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47" name="直線箭頭接點 46"/>
          <p:cNvCxnSpPr>
            <a:endCxn id="44" idx="1"/>
          </p:cNvCxnSpPr>
          <p:nvPr/>
        </p:nvCxnSpPr>
        <p:spPr>
          <a:xfrm>
            <a:off x="7298750" y="1957279"/>
            <a:ext cx="685205" cy="0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7983955" y="2185751"/>
            <a:ext cx="347265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排序方式 </a:t>
            </a:r>
            <a:r>
              <a:rPr kumimoji="1" lang="en-US" altLang="zh-TW" dirty="0" err="1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btn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302971" y="3835962"/>
            <a:ext cx="12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商品照片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54" name="直線箭頭接點 53"/>
          <p:cNvCxnSpPr>
            <a:stCxn id="53" idx="3"/>
          </p:cNvCxnSpPr>
          <p:nvPr/>
        </p:nvCxnSpPr>
        <p:spPr>
          <a:xfrm flipV="1">
            <a:off x="4507678" y="4007232"/>
            <a:ext cx="894905" cy="13396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7983955" y="3702386"/>
            <a:ext cx="120470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商品名稱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983955" y="4009746"/>
            <a:ext cx="159337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拍賣商家名稱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64" name="直線箭頭接點 63"/>
          <p:cNvCxnSpPr>
            <a:endCxn id="63" idx="1"/>
          </p:cNvCxnSpPr>
          <p:nvPr/>
        </p:nvCxnSpPr>
        <p:spPr>
          <a:xfrm flipV="1">
            <a:off x="6316394" y="4194412"/>
            <a:ext cx="1667561" cy="10882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7983955" y="4379078"/>
            <a:ext cx="159337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拍賣金額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2111189" y="5647765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Shopping </a:t>
            </a:r>
            <a:r>
              <a:rPr kumimoji="1" lang="en-US" altLang="zh-TW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Cart Page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2858736" y="5045784"/>
            <a:ext cx="164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Browse Page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84" name="直線箭頭接點 83"/>
          <p:cNvCxnSpPr/>
          <p:nvPr/>
        </p:nvCxnSpPr>
        <p:spPr>
          <a:xfrm>
            <a:off x="4507677" y="5230450"/>
            <a:ext cx="763570" cy="18077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7983955" y="5063861"/>
            <a:ext cx="214168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My </a:t>
            </a:r>
            <a:r>
              <a:rPr kumimoji="1" lang="en-US" altLang="zh-TW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Pinkoi Page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87" name="直線箭頭接點 86"/>
          <p:cNvCxnSpPr>
            <a:endCxn id="86" idx="1"/>
          </p:cNvCxnSpPr>
          <p:nvPr/>
        </p:nvCxnSpPr>
        <p:spPr>
          <a:xfrm>
            <a:off x="7298750" y="5248527"/>
            <a:ext cx="685205" cy="0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/>
          <p:cNvCxnSpPr>
            <a:endCxn id="58" idx="1"/>
          </p:cNvCxnSpPr>
          <p:nvPr/>
        </p:nvCxnSpPr>
        <p:spPr>
          <a:xfrm>
            <a:off x="7068318" y="3886427"/>
            <a:ext cx="915637" cy="625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/>
          <p:cNvCxnSpPr>
            <a:endCxn id="69" idx="1"/>
          </p:cNvCxnSpPr>
          <p:nvPr/>
        </p:nvCxnSpPr>
        <p:spPr>
          <a:xfrm>
            <a:off x="6316394" y="4450682"/>
            <a:ext cx="1667561" cy="113062"/>
          </a:xfrm>
          <a:prstGeom prst="bentConnector3">
            <a:avLst>
              <a:gd name="adj1" fmla="val 50000"/>
            </a:avLst>
          </a:prstGeom>
          <a:ln w="28575">
            <a:solidFill>
              <a:srgbClr val="FF5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接點 40"/>
          <p:cNvCxnSpPr>
            <a:endCxn id="52" idx="1"/>
          </p:cNvCxnSpPr>
          <p:nvPr/>
        </p:nvCxnSpPr>
        <p:spPr>
          <a:xfrm>
            <a:off x="7052394" y="2087277"/>
            <a:ext cx="931561" cy="283140"/>
          </a:xfrm>
          <a:prstGeom prst="bentConnector3">
            <a:avLst>
              <a:gd name="adj1" fmla="val 921"/>
            </a:avLst>
          </a:prstGeom>
          <a:ln w="28575">
            <a:solidFill>
              <a:srgbClr val="FF5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/>
          <p:cNvCxnSpPr>
            <a:stCxn id="2" idx="3"/>
          </p:cNvCxnSpPr>
          <p:nvPr/>
        </p:nvCxnSpPr>
        <p:spPr>
          <a:xfrm flipV="1">
            <a:off x="4507678" y="1505152"/>
            <a:ext cx="612962" cy="2119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/>
          <p:cNvCxnSpPr>
            <a:endCxn id="29" idx="3"/>
          </p:cNvCxnSpPr>
          <p:nvPr/>
        </p:nvCxnSpPr>
        <p:spPr>
          <a:xfrm rot="10800000" flipV="1">
            <a:off x="4507679" y="2044917"/>
            <a:ext cx="1243928" cy="457586"/>
          </a:xfrm>
          <a:prstGeom prst="bentConnector3">
            <a:avLst>
              <a:gd name="adj1" fmla="val 1354"/>
            </a:avLst>
          </a:prstGeom>
          <a:ln w="28575">
            <a:solidFill>
              <a:srgbClr val="FF5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endCxn id="81" idx="3"/>
          </p:cNvCxnSpPr>
          <p:nvPr/>
        </p:nvCxnSpPr>
        <p:spPr>
          <a:xfrm rot="10800000" flipV="1">
            <a:off x="4507679" y="5248527"/>
            <a:ext cx="1753636" cy="583904"/>
          </a:xfrm>
          <a:prstGeom prst="bentConnector3">
            <a:avLst>
              <a:gd name="adj1" fmla="val 157"/>
            </a:avLst>
          </a:prstGeom>
          <a:ln w="28575">
            <a:solidFill>
              <a:srgbClr val="FF5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5015754" y="1691937"/>
            <a:ext cx="2393576" cy="149952"/>
          </a:xfrm>
          <a:prstGeom prst="rect">
            <a:avLst/>
          </a:prstGeom>
          <a:noFill/>
          <a:ln w="28575">
            <a:solidFill>
              <a:srgbClr val="FF5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019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1959429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1" y="1288745"/>
            <a:ext cx="1186465" cy="23541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686" y="326571"/>
            <a:ext cx="488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Use case 1</a:t>
            </a:r>
            <a:endParaRPr kumimoji="1" lang="en-US" altLang="zh-TW" dirty="0" smtClean="0">
              <a:solidFill>
                <a:schemeClr val="bg1">
                  <a:lumMod val="65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731290" y="3089151"/>
            <a:ext cx="280910" cy="280910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93" y="1288745"/>
            <a:ext cx="1186465" cy="2354197"/>
          </a:xfrm>
          <a:prstGeom prst="rect">
            <a:avLst/>
          </a:prstGeom>
        </p:spPr>
      </p:pic>
      <p:cxnSp>
        <p:nvCxnSpPr>
          <p:cNvPr id="10" name="直線箭頭接點 9"/>
          <p:cNvCxnSpPr>
            <a:stCxn id="4" idx="3"/>
            <a:endCxn id="34" idx="1"/>
          </p:cNvCxnSpPr>
          <p:nvPr/>
        </p:nvCxnSpPr>
        <p:spPr>
          <a:xfrm>
            <a:off x="1789856" y="2465844"/>
            <a:ext cx="484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295030" y="1553589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45" y="1288746"/>
            <a:ext cx="1186464" cy="2354195"/>
          </a:xfrm>
          <a:prstGeom prst="rect">
            <a:avLst/>
          </a:prstGeom>
        </p:spPr>
      </p:pic>
      <p:sp>
        <p:nvSpPr>
          <p:cNvPr id="42" name="橢圓 41"/>
          <p:cNvSpPr/>
          <p:nvPr/>
        </p:nvSpPr>
        <p:spPr>
          <a:xfrm>
            <a:off x="4138479" y="1553589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158744" y="2038879"/>
            <a:ext cx="6139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輸入</a:t>
            </a:r>
            <a:endParaRPr kumimoji="1" lang="en-US" altLang="zh-TW" sz="105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關鍵字</a:t>
            </a:r>
            <a:endParaRPr lang="zh-TW" altLang="en-US" sz="1050" dirty="0">
              <a:solidFill>
                <a:srgbClr val="00B0F0"/>
              </a:solidFill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49" y="1288745"/>
            <a:ext cx="1186464" cy="2354195"/>
          </a:xfrm>
          <a:prstGeom prst="rect">
            <a:avLst/>
          </a:prstGeom>
        </p:spPr>
      </p:pic>
      <p:cxnSp>
        <p:nvCxnSpPr>
          <p:cNvPr id="49" name="直線箭頭接點 48"/>
          <p:cNvCxnSpPr>
            <a:stCxn id="21" idx="3"/>
            <a:endCxn id="48" idx="1"/>
          </p:cNvCxnSpPr>
          <p:nvPr/>
        </p:nvCxnSpPr>
        <p:spPr>
          <a:xfrm flipV="1">
            <a:off x="6558504" y="2465843"/>
            <a:ext cx="458245" cy="4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7223897" y="2311372"/>
            <a:ext cx="172488" cy="172488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617" y="1286227"/>
            <a:ext cx="1186464" cy="2354195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0626236" y="3784239"/>
            <a:ext cx="12337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搜尋完成！</a:t>
            </a:r>
            <a:endParaRPr lang="zh-TW" altLang="en-US" sz="1600" dirty="0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40" y="1293377"/>
            <a:ext cx="1186464" cy="235419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948734" y="3483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收尋商品</a:t>
            </a:r>
            <a:endParaRPr lang="zh-TW" altLang="en-US" b="1" dirty="0"/>
          </a:p>
        </p:txBody>
      </p:sp>
      <p:cxnSp>
        <p:nvCxnSpPr>
          <p:cNvPr id="14" name="直線接點 13"/>
          <p:cNvCxnSpPr>
            <a:stCxn id="41" idx="3"/>
            <a:endCxn id="21" idx="1"/>
          </p:cNvCxnSpPr>
          <p:nvPr/>
        </p:nvCxnSpPr>
        <p:spPr>
          <a:xfrm>
            <a:off x="5194209" y="2465844"/>
            <a:ext cx="534252" cy="4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菱形 20"/>
          <p:cNvSpPr/>
          <p:nvPr/>
        </p:nvSpPr>
        <p:spPr>
          <a:xfrm>
            <a:off x="5728461" y="2118725"/>
            <a:ext cx="830043" cy="703501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5769228" y="2265752"/>
            <a:ext cx="7756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是否有</a:t>
            </a:r>
          </a:p>
          <a:p>
            <a:pPr algn="ctr"/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相關搜尋</a:t>
            </a:r>
            <a:endParaRPr lang="zh-TW" altLang="en-US" sz="1050" dirty="0"/>
          </a:p>
        </p:txBody>
      </p:sp>
      <p:sp>
        <p:nvSpPr>
          <p:cNvPr id="30" name="矩形 29"/>
          <p:cNvSpPr/>
          <p:nvPr/>
        </p:nvSpPr>
        <p:spPr>
          <a:xfrm>
            <a:off x="6595335" y="2188262"/>
            <a:ext cx="2709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是</a:t>
            </a:r>
            <a:endParaRPr lang="zh-TW" altLang="en-US" sz="1000" dirty="0"/>
          </a:p>
        </p:txBody>
      </p:sp>
      <p:cxnSp>
        <p:nvCxnSpPr>
          <p:cNvPr id="73" name="直線箭頭接點 72"/>
          <p:cNvCxnSpPr>
            <a:stCxn id="21" idx="2"/>
            <a:endCxn id="77" idx="0"/>
          </p:cNvCxnSpPr>
          <p:nvPr/>
        </p:nvCxnSpPr>
        <p:spPr>
          <a:xfrm flipH="1">
            <a:off x="6141210" y="2822226"/>
            <a:ext cx="2273" cy="113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5881274" y="3041442"/>
            <a:ext cx="2709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否</a:t>
            </a:r>
            <a:endParaRPr lang="zh-TW" altLang="en-US" sz="1000" dirty="0"/>
          </a:p>
        </p:txBody>
      </p:sp>
      <p:pic>
        <p:nvPicPr>
          <p:cNvPr id="77" name="圖片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78" y="3953517"/>
            <a:ext cx="1186463" cy="2354193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1744549" y="2063110"/>
            <a:ext cx="716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rgbClr val="00B0F0"/>
                </a:solidFill>
              </a:rPr>
              <a:t>點擊</a:t>
            </a:r>
            <a:endParaRPr lang="en-US" altLang="zh-TW" sz="1000" dirty="0" smtClean="0">
              <a:solidFill>
                <a:srgbClr val="00B0F0"/>
              </a:solidFill>
            </a:endParaRPr>
          </a:p>
          <a:p>
            <a:r>
              <a:rPr lang="en-US" altLang="zh-TW" sz="1000" dirty="0" smtClean="0">
                <a:solidFill>
                  <a:srgbClr val="00B0F0"/>
                </a:solidFill>
              </a:rPr>
              <a:t>Browse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p:cxnSp>
        <p:nvCxnSpPr>
          <p:cNvPr id="80" name="直線箭頭接點 79"/>
          <p:cNvCxnSpPr>
            <a:stCxn id="34" idx="3"/>
            <a:endCxn id="41" idx="1"/>
          </p:cNvCxnSpPr>
          <p:nvPr/>
        </p:nvCxnSpPr>
        <p:spPr>
          <a:xfrm>
            <a:off x="3460658" y="2465844"/>
            <a:ext cx="547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405082" y="2070366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en-US" altLang="zh-TW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Search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88" name="直線箭頭接點 87"/>
          <p:cNvCxnSpPr>
            <a:stCxn id="48" idx="3"/>
            <a:endCxn id="56" idx="1"/>
          </p:cNvCxnSpPr>
          <p:nvPr/>
        </p:nvCxnSpPr>
        <p:spPr>
          <a:xfrm flipV="1">
            <a:off x="8203213" y="2463325"/>
            <a:ext cx="677404" cy="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/>
          <p:cNvCxnSpPr>
            <a:stCxn id="56" idx="3"/>
            <a:endCxn id="60" idx="1"/>
          </p:cNvCxnSpPr>
          <p:nvPr/>
        </p:nvCxnSpPr>
        <p:spPr>
          <a:xfrm>
            <a:off x="10067081" y="2463325"/>
            <a:ext cx="505759" cy="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圖片 9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16" y="3953516"/>
            <a:ext cx="1186463" cy="2354193"/>
          </a:xfrm>
          <a:prstGeom prst="rect">
            <a:avLst/>
          </a:prstGeom>
        </p:spPr>
      </p:pic>
      <p:cxnSp>
        <p:nvCxnSpPr>
          <p:cNvPr id="95" name="直線箭頭接點 94"/>
          <p:cNvCxnSpPr>
            <a:stCxn id="77" idx="3"/>
            <a:endCxn id="93" idx="1"/>
          </p:cNvCxnSpPr>
          <p:nvPr/>
        </p:nvCxnSpPr>
        <p:spPr>
          <a:xfrm flipV="1">
            <a:off x="6734441" y="5130613"/>
            <a:ext cx="6416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6706121" y="4691833"/>
            <a:ext cx="625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搜尋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p:cxnSp>
        <p:nvCxnSpPr>
          <p:cNvPr id="68" name="肘形接點 67"/>
          <p:cNvCxnSpPr>
            <a:stCxn id="93" idx="3"/>
            <a:endCxn id="34" idx="2"/>
          </p:cNvCxnSpPr>
          <p:nvPr/>
        </p:nvCxnSpPr>
        <p:spPr>
          <a:xfrm flipH="1" flipV="1">
            <a:off x="2867426" y="3642942"/>
            <a:ext cx="5695153" cy="1487671"/>
          </a:xfrm>
          <a:prstGeom prst="bentConnector4">
            <a:avLst>
              <a:gd name="adj1" fmla="val -11334"/>
              <a:gd name="adj2" fmla="val -96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8584449" y="4691833"/>
            <a:ext cx="824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  <a:r>
              <a:rPr kumimoji="1" lang="en-US" altLang="zh-TW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Cancel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8194320" y="2070366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相關搜尋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136" name="橢圓 135"/>
          <p:cNvSpPr/>
          <p:nvPr/>
        </p:nvSpPr>
        <p:spPr>
          <a:xfrm>
            <a:off x="9356958" y="2188262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10016102" y="2070366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商品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8246429" y="4245662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橢圓 144"/>
          <p:cNvSpPr/>
          <p:nvPr/>
        </p:nvSpPr>
        <p:spPr>
          <a:xfrm>
            <a:off x="6422585" y="5832415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4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1959429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1" y="1288745"/>
            <a:ext cx="1186465" cy="23541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686" y="326571"/>
            <a:ext cx="488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Use case 2</a:t>
            </a:r>
            <a:endParaRPr kumimoji="1" lang="en-US" altLang="zh-TW" dirty="0" smtClean="0">
              <a:solidFill>
                <a:schemeClr val="bg1">
                  <a:lumMod val="65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200411" y="2370989"/>
            <a:ext cx="280910" cy="280910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93" y="1288745"/>
            <a:ext cx="1186465" cy="2354196"/>
          </a:xfrm>
          <a:prstGeom prst="rect">
            <a:avLst/>
          </a:prstGeom>
        </p:spPr>
      </p:pic>
      <p:cxnSp>
        <p:nvCxnSpPr>
          <p:cNvPr id="10" name="直線箭頭接點 9"/>
          <p:cNvCxnSpPr>
            <a:stCxn id="4" idx="3"/>
            <a:endCxn id="34" idx="1"/>
          </p:cNvCxnSpPr>
          <p:nvPr/>
        </p:nvCxnSpPr>
        <p:spPr>
          <a:xfrm>
            <a:off x="1789856" y="2465844"/>
            <a:ext cx="484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751427" y="2852032"/>
            <a:ext cx="244677" cy="24467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74" y="1288303"/>
            <a:ext cx="1186464" cy="2354194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5225040" y="2038436"/>
            <a:ext cx="7636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出現</a:t>
            </a:r>
          </a:p>
          <a:p>
            <a:r>
              <a:rPr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提醒視窗</a:t>
            </a:r>
            <a:endParaRPr lang="zh-TW" altLang="en-US" sz="1050" dirty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27" y="1288745"/>
            <a:ext cx="1186464" cy="2354194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46" y="1286228"/>
            <a:ext cx="1186464" cy="2354194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0013169" y="3784239"/>
            <a:ext cx="15834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填寫完寄件資訊即可結帳！</a:t>
            </a:r>
            <a:endParaRPr lang="zh-TW" altLang="en-US" sz="1600" dirty="0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69" y="1293378"/>
            <a:ext cx="1186464" cy="2354194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948734" y="3483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購買商品</a:t>
            </a:r>
            <a:endParaRPr lang="zh-TW" altLang="en-US" b="1" dirty="0"/>
          </a:p>
        </p:txBody>
      </p:sp>
      <p:cxnSp>
        <p:nvCxnSpPr>
          <p:cNvPr id="14" name="直線接點 13"/>
          <p:cNvCxnSpPr>
            <a:stCxn id="41" idx="3"/>
            <a:endCxn id="48" idx="1"/>
          </p:cNvCxnSpPr>
          <p:nvPr/>
        </p:nvCxnSpPr>
        <p:spPr>
          <a:xfrm>
            <a:off x="5260138" y="2465400"/>
            <a:ext cx="669289" cy="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744549" y="2063110"/>
            <a:ext cx="716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rgbClr val="00B0F0"/>
                </a:solidFill>
              </a:rPr>
              <a:t>點擊</a:t>
            </a:r>
            <a:endParaRPr lang="en-US" altLang="zh-TW" sz="1000" dirty="0" smtClean="0">
              <a:solidFill>
                <a:srgbClr val="00B0F0"/>
              </a:solidFill>
            </a:endParaRPr>
          </a:p>
          <a:p>
            <a:r>
              <a:rPr lang="zh-TW" altLang="en-US" sz="1000" dirty="0" smtClean="0">
                <a:solidFill>
                  <a:srgbClr val="00B0F0"/>
                </a:solidFill>
              </a:rPr>
              <a:t>商品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p:cxnSp>
        <p:nvCxnSpPr>
          <p:cNvPr id="80" name="直線箭頭接點 79"/>
          <p:cNvCxnSpPr>
            <a:stCxn id="34" idx="3"/>
            <a:endCxn id="41" idx="1"/>
          </p:cNvCxnSpPr>
          <p:nvPr/>
        </p:nvCxnSpPr>
        <p:spPr>
          <a:xfrm flipV="1">
            <a:off x="3460658" y="2465401"/>
            <a:ext cx="613016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405082" y="2070366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en-US" altLang="zh-TW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Add Cart</a:t>
            </a:r>
          </a:p>
        </p:txBody>
      </p:sp>
      <p:cxnSp>
        <p:nvCxnSpPr>
          <p:cNvPr id="90" name="直線箭頭接點 89"/>
          <p:cNvCxnSpPr>
            <a:stCxn id="56" idx="3"/>
            <a:endCxn id="60" idx="1"/>
          </p:cNvCxnSpPr>
          <p:nvPr/>
        </p:nvCxnSpPr>
        <p:spPr>
          <a:xfrm>
            <a:off x="9507410" y="2463326"/>
            <a:ext cx="505759" cy="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/>
          <p:cNvSpPr/>
          <p:nvPr/>
        </p:nvSpPr>
        <p:spPr>
          <a:xfrm>
            <a:off x="8082138" y="689163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相關搜尋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9456431" y="2070367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購物車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53" name="直線箭頭接點 52"/>
          <p:cNvCxnSpPr/>
          <p:nvPr/>
        </p:nvCxnSpPr>
        <p:spPr>
          <a:xfrm flipV="1">
            <a:off x="7423079" y="2479325"/>
            <a:ext cx="897764" cy="4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088982" y="2462818"/>
            <a:ext cx="534252" cy="4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菱形 54"/>
          <p:cNvSpPr/>
          <p:nvPr/>
        </p:nvSpPr>
        <p:spPr>
          <a:xfrm>
            <a:off x="7183715" y="2115699"/>
            <a:ext cx="830043" cy="703501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7224482" y="2262726"/>
            <a:ext cx="7756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是否</a:t>
            </a:r>
          </a:p>
          <a:p>
            <a:pPr algn="ctr"/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去結帳</a:t>
            </a:r>
            <a:endParaRPr lang="zh-TW" altLang="en-US" sz="1050" dirty="0"/>
          </a:p>
        </p:txBody>
      </p:sp>
      <p:sp>
        <p:nvSpPr>
          <p:cNvPr id="58" name="矩形 57"/>
          <p:cNvSpPr/>
          <p:nvPr/>
        </p:nvSpPr>
        <p:spPr>
          <a:xfrm>
            <a:off x="7969504" y="2185114"/>
            <a:ext cx="2709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是</a:t>
            </a:r>
            <a:endParaRPr lang="zh-TW" altLang="en-US" sz="1000" dirty="0"/>
          </a:p>
        </p:txBody>
      </p:sp>
      <p:cxnSp>
        <p:nvCxnSpPr>
          <p:cNvPr id="61" name="直線箭頭接點 60"/>
          <p:cNvCxnSpPr/>
          <p:nvPr/>
        </p:nvCxnSpPr>
        <p:spPr>
          <a:xfrm flipH="1">
            <a:off x="7594049" y="2819200"/>
            <a:ext cx="2273" cy="113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7336528" y="3038416"/>
            <a:ext cx="2709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否</a:t>
            </a:r>
            <a:endParaRPr lang="zh-TW" altLang="en-US" sz="1000" dirty="0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01" y="3950491"/>
            <a:ext cx="1186464" cy="2354194"/>
          </a:xfrm>
          <a:prstGeom prst="rect">
            <a:avLst/>
          </a:prstGeom>
        </p:spPr>
      </p:pic>
      <p:sp>
        <p:nvSpPr>
          <p:cNvPr id="64" name="橢圓 63"/>
          <p:cNvSpPr/>
          <p:nvPr/>
        </p:nvSpPr>
        <p:spPr>
          <a:xfrm>
            <a:off x="7079348" y="4213992"/>
            <a:ext cx="244677" cy="24467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肘形接點 19"/>
          <p:cNvCxnSpPr>
            <a:stCxn id="63" idx="1"/>
            <a:endCxn id="4" idx="2"/>
          </p:cNvCxnSpPr>
          <p:nvPr/>
        </p:nvCxnSpPr>
        <p:spPr>
          <a:xfrm rot="10800000">
            <a:off x="1196625" y="3642942"/>
            <a:ext cx="5857377" cy="1484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6037226" y="4709025"/>
            <a:ext cx="11195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返回繼續購物</a:t>
            </a:r>
            <a:endParaRPr lang="zh-TW" altLang="en-US" sz="1050" dirty="0">
              <a:solidFill>
                <a:srgbClr val="00B0F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929427" y="3777549"/>
            <a:ext cx="12108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購物車商品數量</a:t>
            </a:r>
          </a:p>
        </p:txBody>
      </p:sp>
      <p:cxnSp>
        <p:nvCxnSpPr>
          <p:cNvPr id="72" name="直線箭頭接點 71"/>
          <p:cNvCxnSpPr/>
          <p:nvPr/>
        </p:nvCxnSpPr>
        <p:spPr>
          <a:xfrm>
            <a:off x="6586030" y="3329166"/>
            <a:ext cx="18939" cy="399394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橢圓 80"/>
          <p:cNvSpPr/>
          <p:nvPr/>
        </p:nvSpPr>
        <p:spPr>
          <a:xfrm>
            <a:off x="8797256" y="2869803"/>
            <a:ext cx="244677" cy="24467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0417059" y="3055418"/>
            <a:ext cx="387815" cy="387815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77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115</Words>
  <Application>Microsoft Macintosh PowerPoint</Application>
  <PresentationFormat>寬螢幕</PresentationFormat>
  <Paragraphs>60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Noto Sans CJK TC</vt:lpstr>
      <vt:lpstr>Noto Sans CJK TC Black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32</cp:revision>
  <dcterms:created xsi:type="dcterms:W3CDTF">2017-03-29T13:49:56Z</dcterms:created>
  <dcterms:modified xsi:type="dcterms:W3CDTF">2017-03-30T14:42:22Z</dcterms:modified>
</cp:coreProperties>
</file>